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297" r:id="rId13"/>
    <p:sldId id="301" r:id="rId14"/>
    <p:sldId id="302" r:id="rId15"/>
    <p:sldId id="303" r:id="rId16"/>
    <p:sldId id="304" r:id="rId17"/>
    <p:sldId id="306" r:id="rId18"/>
    <p:sldId id="305" r:id="rId19"/>
    <p:sldId id="288" r:id="rId20"/>
    <p:sldId id="289" r:id="rId21"/>
    <p:sldId id="257" r:id="rId22"/>
    <p:sldId id="258" r:id="rId23"/>
    <p:sldId id="259" r:id="rId24"/>
    <p:sldId id="260" r:id="rId25"/>
    <p:sldId id="265" r:id="rId26"/>
    <p:sldId id="285" r:id="rId27"/>
    <p:sldId id="263" r:id="rId28"/>
    <p:sldId id="267" r:id="rId29"/>
    <p:sldId id="266" r:id="rId30"/>
    <p:sldId id="268" r:id="rId31"/>
    <p:sldId id="269" r:id="rId32"/>
    <p:sldId id="264" r:id="rId33"/>
    <p:sldId id="272" r:id="rId34"/>
    <p:sldId id="273" r:id="rId35"/>
    <p:sldId id="270" r:id="rId36"/>
    <p:sldId id="271" r:id="rId37"/>
    <p:sldId id="274" r:id="rId38"/>
    <p:sldId id="275" r:id="rId39"/>
    <p:sldId id="276" r:id="rId40"/>
    <p:sldId id="281" r:id="rId41"/>
    <p:sldId id="277" r:id="rId42"/>
    <p:sldId id="278" r:id="rId43"/>
    <p:sldId id="279" r:id="rId44"/>
    <p:sldId id="284" r:id="rId45"/>
    <p:sldId id="280" r:id="rId46"/>
    <p:sldId id="286" r:id="rId47"/>
    <p:sldId id="282" r:id="rId48"/>
    <p:sldId id="283" r:id="rId49"/>
    <p:sldId id="28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28" dt="2025-03-31T22:12:53.4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sldOrd">
      <pc:chgData name="Laura Dee" userId="56408c15-faee-4e5d-9e69-ea7ba61b2b59" providerId="ADAL" clId="{BC8F3249-BBA5-2B4E-9FDC-F0499C646620}" dt="2025-03-31T22:12:56.838" v="248"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3-26T21:29:26.422" v="190" actId="1076"/>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3-26T21:29:25.907" v="189" actId="962"/>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modSp new">
        <pc:chgData name="Laura Dee" userId="56408c15-faee-4e5d-9e69-ea7ba61b2b59" providerId="ADAL" clId="{BC8F3249-BBA5-2B4E-9FDC-F0499C646620}" dt="2025-03-31T16:12:06.884" v="233"/>
        <pc:sldMkLst>
          <pc:docMk/>
          <pc:sldMk cId="3781322651" sldId="303"/>
        </pc:sldMkLst>
        <pc:picChg chg="add mod">
          <ac:chgData name="Laura Dee" userId="56408c15-faee-4e5d-9e69-ea7ba61b2b59" providerId="ADAL" clId="{BC8F3249-BBA5-2B4E-9FDC-F0499C646620}" dt="2025-03-31T16:12:06.884" v="233"/>
          <ac:picMkLst>
            <pc:docMk/>
            <pc:sldMk cId="3781322651" sldId="303"/>
            <ac:picMk id="4" creationId="{427992EE-8B31-A0BF-0E61-C441CE53B984}"/>
          </ac:picMkLst>
        </pc:picChg>
      </pc:sldChg>
      <pc:sldChg chg="addSp delSp modSp new mod">
        <pc:chgData name="Laura Dee" userId="56408c15-faee-4e5d-9e69-ea7ba61b2b59" providerId="ADAL" clId="{BC8F3249-BBA5-2B4E-9FDC-F0499C646620}" dt="2025-03-31T16:14:10.472" v="237"/>
        <pc:sldMkLst>
          <pc:docMk/>
          <pc:sldMk cId="2976990244" sldId="304"/>
        </pc:sldMkLst>
        <pc:picChg chg="add del mod">
          <ac:chgData name="Laura Dee" userId="56408c15-faee-4e5d-9e69-ea7ba61b2b59" providerId="ADAL" clId="{BC8F3249-BBA5-2B4E-9FDC-F0499C646620}" dt="2025-03-31T16:14:09.978" v="236" actId="478"/>
          <ac:picMkLst>
            <pc:docMk/>
            <pc:sldMk cId="2976990244" sldId="304"/>
            <ac:picMk id="4" creationId="{92D1AEAC-2DFF-EFE6-2334-0A1724FB3BFE}"/>
          </ac:picMkLst>
        </pc:picChg>
        <pc:picChg chg="add mod">
          <ac:chgData name="Laura Dee" userId="56408c15-faee-4e5d-9e69-ea7ba61b2b59" providerId="ADAL" clId="{BC8F3249-BBA5-2B4E-9FDC-F0499C646620}" dt="2025-03-31T16:14:10.472" v="237"/>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1:42:09.972" v="242" actId="1076"/>
        <pc:sldMkLst>
          <pc:docMk/>
          <pc:sldMk cId="2219987466" sldId="305"/>
        </pc:sldMkLst>
        <pc:picChg chg="add mod">
          <ac:chgData name="Laura Dee" userId="56408c15-faee-4e5d-9e69-ea7ba61b2b59" providerId="ADAL" clId="{BC8F3249-BBA5-2B4E-9FDC-F0499C646620}" dt="2025-03-31T21:42:09.972" v="242"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7992EE-8B31-A0BF-0E61-C441CE53B984}"/>
              </a:ext>
            </a:extLst>
          </p:cNvPr>
          <p:cNvPicPr>
            <a:picLocks noChangeAspect="1"/>
          </p:cNvPicPr>
          <p:nvPr/>
        </p:nvPicPr>
        <p:blipFill>
          <a:blip r:embed="rId2"/>
          <a:stretch>
            <a:fillRect/>
          </a:stretch>
        </p:blipFill>
        <p:spPr>
          <a:xfrm>
            <a:off x="2209800" y="1470195"/>
            <a:ext cx="7772400" cy="3917609"/>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2209800" y="1355957"/>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1581150" y="681037"/>
            <a:ext cx="8791478" cy="4351337"/>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3821004" y="-171450"/>
            <a:ext cx="7772400" cy="4417917"/>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17601</TotalTime>
  <Words>267</Words>
  <Application>Microsoft Macintosh PowerPoint</Application>
  <PresentationFormat>Widescreen</PresentationFormat>
  <Paragraphs>37</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2025-03-31T22:12:58Z</dcterms:modified>
</cp:coreProperties>
</file>